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59" autoAdjust="0"/>
    <p:restoredTop sz="94660"/>
  </p:normalViewPr>
  <p:slideViewPr>
    <p:cSldViewPr snapToGrid="0">
      <p:cViewPr varScale="1">
        <p:scale>
          <a:sx n="59" d="100"/>
          <a:sy n="59" d="100"/>
        </p:scale>
        <p:origin x="102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19297-2BD8-4B7B-98A1-16C8BBF39A5D}" type="datetimeFigureOut">
              <a:rPr lang="en-US" smtClean="0"/>
              <a:t>2/2/2015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663E1-BA2A-4FC3-AA87-8E309283C0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7959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19297-2BD8-4B7B-98A1-16C8BBF39A5D}" type="datetimeFigureOut">
              <a:rPr lang="en-US" smtClean="0"/>
              <a:t>2/2/2015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663E1-BA2A-4FC3-AA87-8E309283C0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723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19297-2BD8-4B7B-98A1-16C8BBF39A5D}" type="datetimeFigureOut">
              <a:rPr lang="en-US" smtClean="0"/>
              <a:t>2/2/2015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663E1-BA2A-4FC3-AA87-8E309283C0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860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19297-2BD8-4B7B-98A1-16C8BBF39A5D}" type="datetimeFigureOut">
              <a:rPr lang="en-US" smtClean="0"/>
              <a:t>2/2/2015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663E1-BA2A-4FC3-AA87-8E309283C0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42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19297-2BD8-4B7B-98A1-16C8BBF39A5D}" type="datetimeFigureOut">
              <a:rPr lang="en-US" smtClean="0"/>
              <a:t>2/2/2015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663E1-BA2A-4FC3-AA87-8E309283C0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6572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19297-2BD8-4B7B-98A1-16C8BBF39A5D}" type="datetimeFigureOut">
              <a:rPr lang="en-US" smtClean="0"/>
              <a:t>2/2/2015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663E1-BA2A-4FC3-AA87-8E309283C0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38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19297-2BD8-4B7B-98A1-16C8BBF39A5D}" type="datetimeFigureOut">
              <a:rPr lang="en-US" smtClean="0"/>
              <a:t>2/2/2015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663E1-BA2A-4FC3-AA87-8E309283C0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299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19297-2BD8-4B7B-98A1-16C8BBF39A5D}" type="datetimeFigureOut">
              <a:rPr lang="en-US" smtClean="0"/>
              <a:t>2/2/2015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663E1-BA2A-4FC3-AA87-8E309283C0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09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19297-2BD8-4B7B-98A1-16C8BBF39A5D}" type="datetimeFigureOut">
              <a:rPr lang="en-US" smtClean="0"/>
              <a:t>2/2/2015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663E1-BA2A-4FC3-AA87-8E309283C0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270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19297-2BD8-4B7B-98A1-16C8BBF39A5D}" type="datetimeFigureOut">
              <a:rPr lang="en-US" smtClean="0"/>
              <a:t>2/2/2015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663E1-BA2A-4FC3-AA87-8E309283C0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422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19297-2BD8-4B7B-98A1-16C8BBF39A5D}" type="datetimeFigureOut">
              <a:rPr lang="en-US" smtClean="0"/>
              <a:t>2/2/2015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663E1-BA2A-4FC3-AA87-8E309283C0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6350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919297-2BD8-4B7B-98A1-16C8BBF39A5D}" type="datetimeFigureOut">
              <a:rPr lang="en-US" smtClean="0"/>
              <a:t>2/2/2015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E663E1-BA2A-4FC3-AA87-8E309283C0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937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ttp://img.bleacherreport.net/img/images/photos/002/880/783/efdbda80073a226a82c3199450f828bb_crop_north.jpg?w=630&amp;h=420&amp;q=7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369379" cy="41529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0" y="4152900"/>
            <a:ext cx="536937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hockey est très populaire à Québec.</a:t>
            </a:r>
            <a:endParaRPr lang="en-US" sz="3600" dirty="0"/>
          </a:p>
        </p:txBody>
      </p:sp>
      <p:pic>
        <p:nvPicPr>
          <p:cNvPr id="6" name="Picture 5" descr="http://media-2.web.britannica.com/eb-media/79/84479-004-56F8487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1286" y="0"/>
            <a:ext cx="5170714" cy="41529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6"/>
          <p:cNvSpPr/>
          <p:nvPr/>
        </p:nvSpPr>
        <p:spPr>
          <a:xfrm>
            <a:off x="7021286" y="4152900"/>
            <a:ext cx="50177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 aime la pêche blanche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7817532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ttp://idata.over-blog.com/3/26/81/25/caribou_dp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608614" cy="471697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-1" y="4716974"/>
            <a:ext cx="514350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 y a beaucoup d’espèces animales, par exemple les caribous.</a:t>
            </a:r>
            <a:endParaRPr lang="en-US" sz="3600" dirty="0"/>
          </a:p>
        </p:txBody>
      </p:sp>
      <p:pic>
        <p:nvPicPr>
          <p:cNvPr id="6" name="Picture 5" descr="http://www.tourdumonde.fr/wordpress/wp-content/uploads/131909825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6654" y="0"/>
            <a:ext cx="5895346" cy="471697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6"/>
          <p:cNvSpPr/>
          <p:nvPr/>
        </p:nvSpPr>
        <p:spPr>
          <a:xfrm>
            <a:off x="6296654" y="4716974"/>
            <a:ext cx="58953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traineaux à chiens et les Inuits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8651741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www.toolito.com/wp-content/uploads/2014/10/festivals-montgolfieres-ballons-monde-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254702" cy="349431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/>
          <p:cNvSpPr/>
          <p:nvPr/>
        </p:nvSpPr>
        <p:spPr>
          <a:xfrm>
            <a:off x="0" y="3494314"/>
            <a:ext cx="52547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L’internationale des montgolfières est 10 jours</a:t>
            </a:r>
            <a:endParaRPr lang="en-US" sz="3600" dirty="0"/>
          </a:p>
        </p:txBody>
      </p:sp>
      <p:pic>
        <p:nvPicPr>
          <p:cNvPr id="4" name="Picture 3" descr="http://images.lpcdn.ca/435x290/201103/18/305671-robert-dufresne-cabane-sucre-boise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5593" y="-1"/>
            <a:ext cx="5646407" cy="373924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6545593" y="3739242"/>
            <a:ext cx="52547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sirop d’érable au cabane à sucre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0828868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idata.over-blog.com/3/85/91/90/Bonhomme-carnaval-de-Quebec/203097-selon-jean-pelletier-directeur-general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02127"/>
            <a:ext cx="7175814" cy="476794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/>
          <p:cNvSpPr/>
          <p:nvPr/>
        </p:nvSpPr>
        <p:spPr>
          <a:xfrm>
            <a:off x="7175814" y="702127"/>
            <a:ext cx="501618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Bonhomme est la mascotte du Carnaval de Québec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9132354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</Words>
  <Application>Microsoft Office PowerPoint</Application>
  <PresentationFormat>Widescreen</PresentationFormat>
  <Paragraphs>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2015-02-02T13:55:45Z</dcterms:created>
  <dcterms:modified xsi:type="dcterms:W3CDTF">2015-02-02T13:56:09Z</dcterms:modified>
</cp:coreProperties>
</file>